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4" r:id="rId3"/>
    <p:sldId id="267" r:id="rId4"/>
    <p:sldId id="266" r:id="rId5"/>
    <p:sldId id="269" r:id="rId6"/>
    <p:sldId id="268" r:id="rId7"/>
    <p:sldId id="272" r:id="rId8"/>
    <p:sldId id="273" r:id="rId9"/>
    <p:sldId id="259" r:id="rId10"/>
    <p:sldId id="260" r:id="rId11"/>
    <p:sldId id="261" r:id="rId12"/>
    <p:sldId id="262" r:id="rId13"/>
    <p:sldId id="263" r:id="rId14"/>
    <p:sldId id="270" r:id="rId15"/>
    <p:sldId id="275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F046EED-8965-408F-9169-CA94B773765F}" type="datetimeFigureOut">
              <a:rPr lang="ru-RU" smtClean="0"/>
              <a:pPr/>
              <a:t>22.02.2013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B0036C0-CEFA-4363-A309-14EDD50E2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став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112881"/>
            <a:ext cx="4543152" cy="411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8912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2016224" cy="78715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Франц </a:t>
            </a:r>
            <a:r>
              <a:rPr lang="en-US" sz="2800" b="1" dirty="0" smtClean="0"/>
              <a:t>I</a:t>
            </a:r>
            <a:endParaRPr lang="ru-RU" sz="2800" b="1" dirty="0"/>
          </a:p>
        </p:txBody>
      </p:sp>
      <p:pic>
        <p:nvPicPr>
          <p:cNvPr id="3074" name="Picture 2" descr="File:Johann Peter Krafft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086200" cy="4392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680"/>
            <a:ext cx="3109173" cy="444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566124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Фридрих-Вильгельм </a:t>
            </a:r>
            <a:r>
              <a:rPr lang="en-US" sz="2800" dirty="0" smtClean="0"/>
              <a:t>III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30704"/>
            <a:ext cx="1568477" cy="37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2627784" y="3154530"/>
            <a:ext cx="1588589" cy="3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812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580526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Михаил Илларионович Кутузов</a:t>
            </a:r>
            <a:endParaRPr lang="ru-RU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02119"/>
            <a:ext cx="438943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68"/>
            <a:ext cx="3022560" cy="519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22" y="2948357"/>
            <a:ext cx="1780679" cy="42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вятой георги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09120"/>
            <a:ext cx="1747912" cy="1957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12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580526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Михаил Богданович </a:t>
            </a:r>
            <a:r>
              <a:rPr lang="ru-RU" sz="2800" b="1" dirty="0" smtClean="0"/>
              <a:t>Барклай де Толли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438943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84" y="404664"/>
            <a:ext cx="294142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42" y="2797176"/>
            <a:ext cx="177958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святой георги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653136"/>
            <a:ext cx="1747912" cy="1957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62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845151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Пётр Иванович Багратион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9102"/>
            <a:ext cx="438943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7981"/>
            <a:ext cx="3647300" cy="427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96952"/>
            <a:ext cx="177958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863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49592"/>
            <a:ext cx="438943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31420"/>
            <a:ext cx="38163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38" y="3195830"/>
            <a:ext cx="177958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580526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prstClr val="white"/>
                </a:solidFill>
              </a:rPr>
              <a:t>Николай Николаевич Раевский</a:t>
            </a:r>
          </a:p>
        </p:txBody>
      </p:sp>
    </p:spTree>
    <p:extLst>
      <p:ext uri="{BB962C8B-B14F-4D97-AF65-F5344CB8AC3E}">
        <p14:creationId xmlns="" xmlns:p14="http://schemas.microsoft.com/office/powerpoint/2010/main" val="84912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at.mil.ru/files/morf/1812borodino2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53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612" y="3140968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В каком здании Эрмитажа располагается Военная галерея?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332656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Вопросы и задания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260" y="5516871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Зимний дворец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390"/>
            <a:ext cx="7203777" cy="482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6122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96879"/>
            <a:ext cx="72728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800" dirty="0">
                <a:solidFill>
                  <a:prstClr val="white"/>
                </a:solidFill>
              </a:rPr>
              <a:t>Кто был главным художником, работающим над портретами в галерее?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2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09120"/>
            <a:ext cx="7776864" cy="936104"/>
          </a:xfrm>
        </p:spPr>
        <p:txBody>
          <a:bodyPr/>
          <a:lstStyle/>
          <a:p>
            <a:pPr algn="ctr"/>
            <a:r>
              <a:rPr lang="ru-RU" dirty="0" smtClean="0"/>
              <a:t>Джордж Доу</a:t>
            </a:r>
            <a:endParaRPr lang="ru-RU" dirty="0"/>
          </a:p>
        </p:txBody>
      </p:sp>
      <p:pic>
        <p:nvPicPr>
          <p:cNvPr id="3" name="Рисунок 2" descr="до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124744"/>
            <a:ext cx="2540000" cy="3060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67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600400" cy="255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49080"/>
            <a:ext cx="1944215" cy="2568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9080"/>
            <a:ext cx="1872208" cy="2525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4" descr="http://lifeglobe.net/media/entry/561/2481310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916832"/>
            <a:ext cx="3385650" cy="2376264"/>
          </a:xfrm>
          <a:prstGeom prst="rect">
            <a:avLst/>
          </a:prstGeom>
          <a:noFill/>
        </p:spPr>
      </p:pic>
      <p:pic>
        <p:nvPicPr>
          <p:cNvPr id="15" name="Рисунок 14" descr="казански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116632"/>
            <a:ext cx="3420808" cy="1944216"/>
          </a:xfrm>
          <a:prstGeom prst="rect">
            <a:avLst/>
          </a:prstGeom>
        </p:spPr>
      </p:pic>
      <p:pic>
        <p:nvPicPr>
          <p:cNvPr id="16" name="Рисунок 15" descr="колонн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1124744"/>
            <a:ext cx="3312368" cy="2239989"/>
          </a:xfrm>
          <a:prstGeom prst="rect">
            <a:avLst/>
          </a:prstGeom>
        </p:spPr>
      </p:pic>
      <p:pic>
        <p:nvPicPr>
          <p:cNvPr id="17" name="Рисунок 16" descr="ворота в царском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4725144"/>
            <a:ext cx="2910503" cy="1944216"/>
          </a:xfrm>
          <a:prstGeom prst="rect">
            <a:avLst/>
          </a:prstGeom>
        </p:spPr>
      </p:pic>
      <p:pic>
        <p:nvPicPr>
          <p:cNvPr id="18" name="Рисунок 17" descr="1812 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476672"/>
            <a:ext cx="2381250" cy="1104900"/>
          </a:xfrm>
          <a:prstGeom prst="rect">
            <a:avLst/>
          </a:prstGeom>
        </p:spPr>
      </p:pic>
      <p:pic>
        <p:nvPicPr>
          <p:cNvPr id="20" name="Рисунок 19" descr="1812 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373216"/>
            <a:ext cx="2381250" cy="11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2708920"/>
            <a:ext cx="6264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800" dirty="0">
                <a:solidFill>
                  <a:prstClr val="white"/>
                </a:solidFill>
              </a:rPr>
              <a:t>Кто из героев Отечественной войны является полным кавалером ордена Святого Георгия?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65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2736304" cy="470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517232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Михаил Илларионович Кутузов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2869415" cy="477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4048" y="5517232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Михаил Богданович</a:t>
            </a:r>
          </a:p>
          <a:p>
            <a:pPr algn="ctr"/>
            <a:r>
              <a:rPr lang="ru-RU" sz="2400" dirty="0" smtClean="0"/>
              <a:t>Барклай де Толли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82720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996952"/>
            <a:ext cx="61926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800" dirty="0">
                <a:solidFill>
                  <a:prstClr val="white"/>
                </a:solidFill>
              </a:rPr>
              <a:t>Сколько портретов военачальников размещено в галерее</a:t>
            </a:r>
            <a:r>
              <a:rPr lang="ru-RU" sz="2800" dirty="0" smtClean="0">
                <a:solidFill>
                  <a:prstClr val="white"/>
                </a:solidFill>
              </a:rPr>
              <a:t>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75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2/26/%D0%92%D0%B8%D0%B4%D1%8B_%D0%B7%D0%B0%D0%BB%D0%BE%D0%B2_%D0%97%D0%B8%D0%BC%D0%BD%D0%B5%D0%B3%D0%BE_%D0%B4%D0%B2%D0%BE%D1%80%D1%86%D0%B0._%D0%92%D0%BE%D0%B5%D0%BD%D0%BD%D0%B0%D1%8F_%D0%B3%D0%B0%D0%BB%D0%B5%D1%80%D0%B5%D1%8F_1812_%D0%B3%D0%BE%D0%B4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48680"/>
            <a:ext cx="3469996" cy="45365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2542" y="565598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332 портрета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7309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2091" y="2852936"/>
            <a:ext cx="60943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800" dirty="0">
                <a:solidFill>
                  <a:prstClr val="white"/>
                </a:solidFill>
              </a:rPr>
              <a:t>Кого из генералов Наполеон называл «лучшим генералом русской армии»?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364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11760" y="5085184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Пётр Иванович Багратион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92696"/>
            <a:ext cx="344003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30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62880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111552" y="5085184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Авторы работы</a:t>
            </a:r>
            <a:r>
              <a:rPr lang="en-US" sz="2000" dirty="0" smtClean="0"/>
              <a:t>:</a:t>
            </a:r>
          </a:p>
          <a:p>
            <a:r>
              <a:rPr lang="ru-RU" sz="2000" dirty="0" smtClean="0"/>
              <a:t>Бойцов Илья,</a:t>
            </a:r>
          </a:p>
          <a:p>
            <a:r>
              <a:rPr lang="ru-RU" sz="2000" dirty="0" err="1" smtClean="0"/>
              <a:t>Емельяненко</a:t>
            </a:r>
            <a:r>
              <a:rPr lang="ru-RU" sz="2000" dirty="0" smtClean="0"/>
              <a:t> Алексей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01622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 - Петербург – город военной славы.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Памятники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Отечественной войны 1812 года.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4" name="Содержимое 3" descr="застав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2708920"/>
            <a:ext cx="3810000" cy="3451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9408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зимн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075664" cy="5400600"/>
          </a:xfrm>
          <a:prstGeom prst="rect">
            <a:avLst/>
          </a:prstGeom>
        </p:spPr>
      </p:pic>
      <p:pic>
        <p:nvPicPr>
          <p:cNvPr id="4" name="Рисунок 3" descr="галерея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548680"/>
            <a:ext cx="3876675" cy="547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Военная галерея</a:t>
            </a:r>
            <a:br>
              <a:rPr lang="ru-RU" sz="4800" dirty="0" smtClean="0"/>
            </a:br>
            <a:r>
              <a:rPr lang="ru-RU" sz="4800" dirty="0" smtClean="0"/>
              <a:t>Зимнего дворца</a:t>
            </a:r>
            <a:endParaRPr lang="ru-RU" sz="4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5746"/>
            <a:ext cx="604867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59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осс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3024336" cy="36807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Из истории создания</a:t>
            </a:r>
            <a:endParaRPr lang="ru-RU" sz="3200" b="1" dirty="0"/>
          </a:p>
        </p:txBody>
      </p:sp>
      <p:pic>
        <p:nvPicPr>
          <p:cNvPr id="6" name="Рисунок 5" descr="александр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764704"/>
            <a:ext cx="2510301" cy="3816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60696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Карл Иванович Росси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675022" y="465313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Император   Александр </a:t>
            </a:r>
            <a:r>
              <a:rPr lang="en-US" sz="2000" dirty="0" smtClean="0"/>
              <a:t>I</a:t>
            </a:r>
            <a:endParaRPr lang="ru-RU" sz="20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42183983"/>
              </p:ext>
            </p:extLst>
          </p:nvPr>
        </p:nvGraphicFramePr>
        <p:xfrm>
          <a:off x="251520" y="5229200"/>
          <a:ext cx="871296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/>
              </a:tblGrid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ru-RU" sz="2400" i="1" dirty="0" smtClean="0"/>
                        <a:t>Июнь-ноябрь 1826 –     </a:t>
                      </a:r>
                      <a:r>
                        <a:rPr lang="ru-RU" sz="2400" b="0" i="1" dirty="0" smtClean="0"/>
                        <a:t>строительство зала галереи</a:t>
                      </a:r>
                    </a:p>
                    <a:p>
                      <a:pPr algn="l"/>
                      <a:r>
                        <a:rPr lang="ru-RU" sz="2400" dirty="0" smtClean="0"/>
                        <a:t>25 декабря 1826 года –   </a:t>
                      </a:r>
                      <a:r>
                        <a:rPr lang="ru-RU" sz="2400" b="0" i="1" dirty="0" smtClean="0"/>
                        <a:t>церемония открытия зала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692696"/>
            <a:ext cx="2540000" cy="306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38610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Джордж  </a:t>
            </a:r>
            <a:r>
              <a:rPr lang="ru-RU" sz="2400" dirty="0" err="1" smtClean="0"/>
              <a:t>Доу</a:t>
            </a:r>
            <a:endParaRPr lang="ru-RU" sz="2400" dirty="0"/>
          </a:p>
        </p:txBody>
      </p:sp>
      <p:pic>
        <p:nvPicPr>
          <p:cNvPr id="1026" name="Picture 2" descr="http://www.artsait.ru/art/g/golike/img/1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08720"/>
            <a:ext cx="2594883" cy="28803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5085184"/>
            <a:ext cx="8568952" cy="11079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1819-1828 </a:t>
            </a:r>
            <a:r>
              <a:rPr lang="ru-RU" sz="2400" i="1" dirty="0" smtClean="0"/>
              <a:t>–    написание портретов Джорджем </a:t>
            </a:r>
            <a:r>
              <a:rPr lang="ru-RU" sz="2400" i="1" dirty="0" err="1" smtClean="0"/>
              <a:t>Доу</a:t>
            </a:r>
            <a:r>
              <a:rPr lang="ru-RU" sz="2400" i="1" dirty="0" smtClean="0"/>
              <a:t>, </a:t>
            </a:r>
          </a:p>
          <a:p>
            <a:r>
              <a:rPr lang="ru-RU" sz="2400" i="1" dirty="0" smtClean="0"/>
              <a:t>А. В. Поляковым и</a:t>
            </a:r>
            <a:r>
              <a:rPr lang="en-US" sz="2400" i="1" dirty="0" smtClean="0"/>
              <a:t> </a:t>
            </a:r>
            <a:r>
              <a:rPr lang="ru-RU" sz="2400" i="1" dirty="0" smtClean="0"/>
              <a:t>В. А. Голике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3861048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Голике </a:t>
            </a:r>
          </a:p>
          <a:p>
            <a:pPr algn="ctr"/>
            <a:r>
              <a:rPr lang="ru-RU" sz="2000" dirty="0" smtClean="0"/>
              <a:t>Василий Александрович</a:t>
            </a:r>
          </a:p>
          <a:p>
            <a:endParaRPr lang="ru-RU" sz="2000" dirty="0"/>
          </a:p>
        </p:txBody>
      </p:sp>
      <p:pic>
        <p:nvPicPr>
          <p:cNvPr id="1028" name="Picture 4" descr="http://www.artsait.ru/art/p/polykov/img/1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73076"/>
            <a:ext cx="2420436" cy="2880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512" y="3917567"/>
            <a:ext cx="2915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Поляков </a:t>
            </a:r>
          </a:p>
          <a:p>
            <a:pPr algn="ctr"/>
            <a:r>
              <a:rPr lang="ru-RU" sz="2000" dirty="0" smtClean="0"/>
              <a:t>Александр Васильевич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2656150" cy="308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низ 5"/>
          <p:cNvSpPr/>
          <p:nvPr/>
        </p:nvSpPr>
        <p:spPr>
          <a:xfrm rot="10800000">
            <a:off x="6300192" y="2780928"/>
            <a:ext cx="936104" cy="2304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upload.wikimedia.org/wikipedia/commons/2/26/%D0%92%D0%B8%D0%B4%D1%8B_%D0%B7%D0%B0%D0%BB%D0%BE%D0%B2_%D0%97%D0%B8%D0%BC%D0%BD%D0%B5%D0%B3%D0%BE_%D0%B4%D0%B2%D0%BE%D1%80%D1%86%D0%B0._%D0%92%D0%BE%D0%B5%D0%BD%D0%BD%D0%B0%D1%8F_%D0%B3%D0%B0%D0%BB%D0%B5%D1%80%D0%B5%D1%8F_1812_%D0%B3%D0%BE%D0%B4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3469996" cy="4536504"/>
          </a:xfrm>
          <a:prstGeom prst="rect">
            <a:avLst/>
          </a:prstGeom>
          <a:noFill/>
        </p:spPr>
      </p:pic>
      <p:pic>
        <p:nvPicPr>
          <p:cNvPr id="1028" name="Picture 4" descr="http://1.bp.blogspot.com/-Pcb-j9Ljtr0/UEYCt9FnySI/AAAAAAAAQbE/EtfpM92QZss/s1600/IMG_0015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7540" y="4922446"/>
            <a:ext cx="3950110" cy="19355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544522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332 портрета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219200"/>
          </a:xfrm>
        </p:spPr>
        <p:txBody>
          <a:bodyPr/>
          <a:lstStyle/>
          <a:p>
            <a:pPr algn="ctr"/>
            <a:r>
              <a:rPr lang="ru-RU" dirty="0" smtClean="0"/>
              <a:t>Император России  </a:t>
            </a:r>
            <a:r>
              <a:rPr lang="ru-RU" b="1" dirty="0" smtClean="0"/>
              <a:t>Александр </a:t>
            </a:r>
            <a:r>
              <a:rPr lang="en-US" b="1" dirty="0" smtClean="0"/>
              <a:t>I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604867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63598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3419872" y="4149080"/>
            <a:ext cx="23762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4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810</TotalTime>
  <Words>164</Words>
  <Application>Microsoft Office PowerPoint</Application>
  <PresentationFormat>Экран (4:3)</PresentationFormat>
  <Paragraphs>39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Бумажная</vt:lpstr>
      <vt:lpstr>Слайд 1</vt:lpstr>
      <vt:lpstr>Слайд 2</vt:lpstr>
      <vt:lpstr>Санкт - Петербург – город военной славы. Памятники  Отечественной войны 1812 года. </vt:lpstr>
      <vt:lpstr>Слайд 4</vt:lpstr>
      <vt:lpstr>Военная галерея Зимнего дворца</vt:lpstr>
      <vt:lpstr>Из истории создания</vt:lpstr>
      <vt:lpstr>Слайд 7</vt:lpstr>
      <vt:lpstr>Слайд 8</vt:lpstr>
      <vt:lpstr>Император России  Александр I</vt:lpstr>
      <vt:lpstr>Франц I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Джордж Доу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Военная галерея Зимнего дворца</dc:title>
  <dc:creator>Н</dc:creator>
  <cp:lastModifiedBy>Учитеь</cp:lastModifiedBy>
  <cp:revision>72</cp:revision>
  <dcterms:created xsi:type="dcterms:W3CDTF">2013-02-08T17:27:08Z</dcterms:created>
  <dcterms:modified xsi:type="dcterms:W3CDTF">2013-02-22T08:20:11Z</dcterms:modified>
</cp:coreProperties>
</file>